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handoutMasterIdLst>
    <p:handoutMasterId r:id="rId15"/>
  </p:handoutMasterIdLst>
  <p:sldIdLst>
    <p:sldId id="257" r:id="rId2"/>
    <p:sldId id="267" r:id="rId3"/>
    <p:sldId id="256" r:id="rId4"/>
    <p:sldId id="258" r:id="rId5"/>
    <p:sldId id="259" r:id="rId6"/>
    <p:sldId id="260" r:id="rId7"/>
    <p:sldId id="261" r:id="rId8"/>
    <p:sldId id="262" r:id="rId9"/>
    <p:sldId id="263" r:id="rId10"/>
    <p:sldId id="264" r:id="rId11"/>
    <p:sldId id="265" r:id="rId12"/>
    <p:sldId id="266" r:id="rId13"/>
  </p:sldIdLst>
  <p:sldSz cx="9144000" cy="6858000" type="screen4x3"/>
  <p:notesSz cx="6881813"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22E23A64-B78C-410C-9926-5E2B13F70B18}" type="datetimeFigureOut">
              <a:rPr lang="en-US" smtClean="0"/>
              <a:pPr/>
              <a:t>4/27/2019</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B639472A-BC6F-479F-B102-928D985120AC}"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81ACB1A1-D96E-4FA5-9384-881F500AC357}" type="datetimeFigureOut">
              <a:rPr lang="en-US" smtClean="0"/>
              <a:pPr/>
              <a:t>4/27/2019</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41D8BC9C-8633-4F06-91B0-3425CC19B065}" type="slidenum">
              <a:rPr lang="en-US" smtClean="0"/>
              <a:pPr/>
              <a:t>‹#›</a:t>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 Diagonal Corner Rectangle 3"/>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8" name="Title 7"/>
          <p:cNvSpPr>
            <a:spLocks noGrp="1"/>
          </p:cNvSpPr>
          <p:nvPr>
            <p:ph type="ctrTitle"/>
          </p:nvPr>
        </p:nvSpPr>
        <p:spPr>
          <a:xfrm>
            <a:off x="464234" y="381001"/>
            <a:ext cx="8229600" cy="2209800"/>
          </a:xfrm>
        </p:spPr>
        <p:txBody>
          <a:bodyPr lIns="45720" rIns="228600"/>
          <a:lstStyle>
            <a:lvl1pPr marL="0" algn="r">
              <a:defRPr sz="4800"/>
            </a:lvl1pPr>
            <a:extLst/>
          </a:lstStyle>
          <a:p>
            <a:r>
              <a:rPr lang="en-US" smtClean="0"/>
              <a:t>Click to edit Master title style</a:t>
            </a:r>
            <a:endParaRPr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5" name="Date Placeholder 9"/>
          <p:cNvSpPr>
            <a:spLocks noGrp="1"/>
          </p:cNvSpPr>
          <p:nvPr>
            <p:ph type="dt" sz="half" idx="10"/>
          </p:nvPr>
        </p:nvSpPr>
        <p:spPr>
          <a:xfrm>
            <a:off x="5562600" y="6508750"/>
            <a:ext cx="3001963" cy="274638"/>
          </a:xfrm>
        </p:spPr>
        <p:txBody>
          <a:bodyPr vert="horz" rtlCol="0"/>
          <a:lstStyle>
            <a:lvl1pPr>
              <a:defRPr/>
            </a:lvl1pPr>
            <a:extLst/>
          </a:lstStyle>
          <a:p>
            <a:pPr>
              <a:defRPr/>
            </a:pPr>
            <a:fld id="{8B95DD7F-24DF-41EA-993C-7BB52C5757BF}" type="datetimeFigureOut">
              <a:rPr lang="en-US"/>
              <a:pPr>
                <a:defRPr/>
              </a:pPr>
              <a:t>4/27/2019</a:t>
            </a:fld>
            <a:endParaRPr lang="en-US"/>
          </a:p>
        </p:txBody>
      </p:sp>
      <p:sp>
        <p:nvSpPr>
          <p:cNvPr id="6" name="Slide Number Placeholder 10"/>
          <p:cNvSpPr>
            <a:spLocks noGrp="1"/>
          </p:cNvSpPr>
          <p:nvPr>
            <p:ph type="sldNum" sz="quarter" idx="11"/>
          </p:nvPr>
        </p:nvSpPr>
        <p:spPr>
          <a:xfrm>
            <a:off x="8639175" y="6508750"/>
            <a:ext cx="463550" cy="274638"/>
          </a:xfrm>
        </p:spPr>
        <p:txBody>
          <a:bodyPr vert="horz" rtlCol="0"/>
          <a:lstStyle>
            <a:lvl1pPr>
              <a:defRPr smtClean="0">
                <a:solidFill>
                  <a:schemeClr val="tx2">
                    <a:shade val="90000"/>
                  </a:schemeClr>
                </a:solidFill>
              </a:defRPr>
            </a:lvl1pPr>
            <a:extLst/>
          </a:lstStyle>
          <a:p>
            <a:pPr>
              <a:defRPr/>
            </a:pPr>
            <a:fld id="{001B7AF4-EE32-461C-9620-A98E1DE32ACA}" type="slidenum">
              <a:rPr lang="en-US"/>
              <a:pPr>
                <a:defRPr/>
              </a:pPr>
              <a:t>‹#›</a:t>
            </a:fld>
            <a:endParaRPr lang="en-US"/>
          </a:p>
        </p:txBody>
      </p:sp>
      <p:sp>
        <p:nvSpPr>
          <p:cNvPr id="7" name="Footer Placeholder 11"/>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629803D9-13DD-4560-B742-E9A5D1F8203C}" type="datetimeFigureOut">
              <a:rPr lang="en-US"/>
              <a:pPr>
                <a:defRPr/>
              </a:pPr>
              <a:t>4/27/2019</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ED5919C2-F4F6-473A-8CDB-3EAECB41206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Date Placeholder 13"/>
          <p:cNvSpPr>
            <a:spLocks noGrp="1"/>
          </p:cNvSpPr>
          <p:nvPr>
            <p:ph type="dt" sz="half" idx="11"/>
          </p:nvPr>
        </p:nvSpPr>
        <p:spPr/>
        <p:txBody>
          <a:bodyPr/>
          <a:lstStyle>
            <a:lvl1pPr>
              <a:defRPr/>
            </a:lvl1pPr>
          </a:lstStyle>
          <a:p>
            <a:pPr>
              <a:defRPr/>
            </a:pPr>
            <a:fld id="{3967B72F-061D-4727-9A4D-0B6392FF0FB1}" type="datetimeFigureOut">
              <a:rPr lang="en-US"/>
              <a:pPr>
                <a:defRPr/>
              </a:pPr>
              <a:t>4/27/2019</a:t>
            </a:fld>
            <a:endParaRPr lang="en-US"/>
          </a:p>
        </p:txBody>
      </p:sp>
      <p:sp>
        <p:nvSpPr>
          <p:cNvPr id="6" name="Slide Number Placeholder 22"/>
          <p:cNvSpPr>
            <a:spLocks noGrp="1"/>
          </p:cNvSpPr>
          <p:nvPr>
            <p:ph type="sldNum" sz="quarter" idx="12"/>
          </p:nvPr>
        </p:nvSpPr>
        <p:spPr/>
        <p:txBody>
          <a:bodyPr/>
          <a:lstStyle>
            <a:lvl1pPr>
              <a:defRPr/>
            </a:lvl1pPr>
          </a:lstStyle>
          <a:p>
            <a:pPr>
              <a:defRPr/>
            </a:pPr>
            <a:fld id="{DBABE428-F153-4664-9817-4FB55D6851F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extLst/>
          </a:lstStyle>
          <a:p>
            <a:pPr>
              <a:defRPr/>
            </a:pPr>
            <a:fld id="{139AF8C7-8B2A-42F1-AE94-753E3DF62B56}" type="datetimeFigureOut">
              <a:rPr lang="en-US"/>
              <a:pPr>
                <a:defRPr/>
              </a:pPr>
              <a:t>4/27/2019</a:t>
            </a:fld>
            <a:endParaRPr lang="en-US"/>
          </a:p>
        </p:txBody>
      </p:sp>
      <p:sp>
        <p:nvSpPr>
          <p:cNvPr id="6" name="Footer Placeholder 4"/>
          <p:cNvSpPr>
            <a:spLocks noGrp="1"/>
          </p:cNvSpPr>
          <p:nvPr>
            <p:ph type="ftr" sz="quarter" idx="11"/>
          </p:nvPr>
        </p:nvSpPr>
        <p:spPr/>
        <p:txBody>
          <a:bodyPr/>
          <a:lstStyle>
            <a:lvl1pPr>
              <a:defRPr/>
            </a:lvl1pPr>
            <a:extLst/>
          </a:lstStyle>
          <a:p>
            <a:pPr>
              <a:defRPr/>
            </a:pPr>
            <a:endParaRPr lang="en-US"/>
          </a:p>
        </p:txBody>
      </p:sp>
      <p:sp>
        <p:nvSpPr>
          <p:cNvPr id="7" name="Slide Number Placeholder 5"/>
          <p:cNvSpPr>
            <a:spLocks noGrp="1"/>
          </p:cNvSpPr>
          <p:nvPr>
            <p:ph type="sldNum" sz="quarter" idx="12"/>
          </p:nvPr>
        </p:nvSpPr>
        <p:spPr/>
        <p:txBody>
          <a:bodyPr/>
          <a:lstStyle>
            <a:lvl1pPr>
              <a:defRPr/>
            </a:lvl1pPr>
            <a:extLst/>
          </a:lstStyle>
          <a:p>
            <a:pPr>
              <a:defRPr/>
            </a:pPr>
            <a:fld id="{9C5616DD-96D7-4C16-A4CF-A0E002C31E8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1000125" y="3267075"/>
            <a:ext cx="74072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lang="en-US" smtClean="0"/>
              <a:t>Click to edit Master title style</a:t>
            </a:r>
            <a:endParaRPr lang="en-US"/>
          </a:p>
        </p:txBody>
      </p:sp>
      <p:sp>
        <p:nvSpPr>
          <p:cNvPr id="3" name="Text Placeholder 2"/>
          <p:cNvSpPr>
            <a:spLocks noGrp="1"/>
          </p:cNvSpPr>
          <p:nvPr>
            <p:ph type="body" idx="1"/>
          </p:nvPr>
        </p:nvSpPr>
        <p:spPr>
          <a:xfrm>
            <a:off x="722313" y="3287713"/>
            <a:ext cx="7772400" cy="1509712"/>
          </a:xfrm>
        </p:spPr>
        <p:txBody>
          <a:bodyPr rIns="128016"/>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5" name="Date Placeholder 7"/>
          <p:cNvSpPr>
            <a:spLocks noGrp="1"/>
          </p:cNvSpPr>
          <p:nvPr>
            <p:ph type="dt" sz="half" idx="10"/>
          </p:nvPr>
        </p:nvSpPr>
        <p:spPr>
          <a:xfrm>
            <a:off x="5562600" y="6513513"/>
            <a:ext cx="3001963" cy="274637"/>
          </a:xfrm>
        </p:spPr>
        <p:txBody>
          <a:bodyPr vert="horz" rtlCol="0"/>
          <a:lstStyle>
            <a:lvl1pPr>
              <a:defRPr/>
            </a:lvl1pPr>
            <a:extLst/>
          </a:lstStyle>
          <a:p>
            <a:pPr>
              <a:defRPr/>
            </a:pPr>
            <a:fld id="{C252E162-524D-4D76-BA1C-98D18DD8FD49}" type="datetimeFigureOut">
              <a:rPr lang="en-US"/>
              <a:pPr>
                <a:defRPr/>
              </a:pPr>
              <a:t>4/27/2019</a:t>
            </a:fld>
            <a:endParaRPr lang="en-US"/>
          </a:p>
        </p:txBody>
      </p:sp>
      <p:sp>
        <p:nvSpPr>
          <p:cNvPr id="6" name="Slide Number Placeholder 8"/>
          <p:cNvSpPr>
            <a:spLocks noGrp="1"/>
          </p:cNvSpPr>
          <p:nvPr>
            <p:ph type="sldNum" sz="quarter" idx="11"/>
          </p:nvPr>
        </p:nvSpPr>
        <p:spPr>
          <a:xfrm>
            <a:off x="8639175" y="6513513"/>
            <a:ext cx="463550" cy="274637"/>
          </a:xfrm>
        </p:spPr>
        <p:txBody>
          <a:bodyPr vert="horz" rtlCol="0"/>
          <a:lstStyle>
            <a:lvl1pPr>
              <a:defRPr smtClean="0">
                <a:solidFill>
                  <a:schemeClr val="tx2">
                    <a:shade val="90000"/>
                  </a:schemeClr>
                </a:solidFill>
              </a:defRPr>
            </a:lvl1pPr>
            <a:extLst/>
          </a:lstStyle>
          <a:p>
            <a:pPr>
              <a:defRPr/>
            </a:pPr>
            <a:fld id="{7F1A1684-2539-4481-81F5-A32E396E4B65}" type="slidenum">
              <a:rPr lang="en-US"/>
              <a:pPr>
                <a:defRPr/>
              </a:pPr>
              <a:t>‹#›</a:t>
            </a:fld>
            <a:endParaRPr lang="en-US"/>
          </a:p>
        </p:txBody>
      </p:sp>
      <p:sp>
        <p:nvSpPr>
          <p:cNvPr id="7" name="Footer Placeholder 9"/>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4"/>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a:lvl1pPr>
            <a:extLst/>
          </a:lstStyle>
          <a:p>
            <a:pPr>
              <a:defRPr/>
            </a:pPr>
            <a:fld id="{A605ACBC-FA46-4320-858E-DB4877D8D313}" type="datetimeFigureOut">
              <a:rPr lang="en-US"/>
              <a:pPr>
                <a:defRPr/>
              </a:pPr>
              <a:t>4/27/2019</a:t>
            </a:fld>
            <a:endParaRPr lang="en-US"/>
          </a:p>
        </p:txBody>
      </p:sp>
      <p:sp>
        <p:nvSpPr>
          <p:cNvPr id="7" name="Footer Placeholder 5"/>
          <p:cNvSpPr>
            <a:spLocks noGrp="1"/>
          </p:cNvSpPr>
          <p:nvPr>
            <p:ph type="ftr" sz="quarter" idx="11"/>
          </p:nvPr>
        </p:nvSpPr>
        <p:spPr/>
        <p:txBody>
          <a:bodyPr/>
          <a:lstStyle>
            <a:lvl1pPr>
              <a:defRPr/>
            </a:lvl1pPr>
            <a:extLst/>
          </a:lstStyle>
          <a:p>
            <a:pPr>
              <a:defRPr/>
            </a:pPr>
            <a:endParaRPr lang="en-US"/>
          </a:p>
        </p:txBody>
      </p:sp>
      <p:sp>
        <p:nvSpPr>
          <p:cNvPr id="8" name="Slide Number Placeholder 6"/>
          <p:cNvSpPr>
            <a:spLocks noGrp="1"/>
          </p:cNvSpPr>
          <p:nvPr>
            <p:ph type="sldNum" sz="quarter" idx="12"/>
          </p:nvPr>
        </p:nvSpPr>
        <p:spPr>
          <a:xfrm>
            <a:off x="8640763" y="6515100"/>
            <a:ext cx="465137" cy="273050"/>
          </a:xfrm>
        </p:spPr>
        <p:txBody>
          <a:bodyPr/>
          <a:lstStyle>
            <a:lvl1pPr>
              <a:defRPr/>
            </a:lvl1pPr>
            <a:extLst/>
          </a:lstStyle>
          <a:p>
            <a:pPr>
              <a:defRPr/>
            </a:pPr>
            <a:fld id="{B60D2C6C-EB42-4AB7-9E75-F85ED0D6E58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Rectangle 6"/>
          <p:cNvSpPr/>
          <p:nvPr/>
        </p:nvSpPr>
        <p:spPr>
          <a:xfrm>
            <a:off x="617538" y="2165350"/>
            <a:ext cx="3748087"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8" name="Rectangle 7"/>
          <p:cNvSpPr/>
          <p:nvPr/>
        </p:nvSpPr>
        <p:spPr>
          <a:xfrm>
            <a:off x="4800600" y="2165350"/>
            <a:ext cx="3749675"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1948"/>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6"/>
          <p:cNvSpPr>
            <a:spLocks noGrp="1"/>
          </p:cNvSpPr>
          <p:nvPr>
            <p:ph type="dt" sz="half" idx="10"/>
          </p:nvPr>
        </p:nvSpPr>
        <p:spPr/>
        <p:txBody>
          <a:bodyPr/>
          <a:lstStyle>
            <a:lvl1pPr>
              <a:defRPr/>
            </a:lvl1pPr>
            <a:extLst/>
          </a:lstStyle>
          <a:p>
            <a:pPr>
              <a:defRPr/>
            </a:pPr>
            <a:fld id="{B9DB3433-DE1F-45F4-8289-D3B8083F65EF}" type="datetimeFigureOut">
              <a:rPr lang="en-US"/>
              <a:pPr>
                <a:defRPr/>
              </a:pPr>
              <a:t>4/27/2019</a:t>
            </a:fld>
            <a:endParaRPr lang="en-US"/>
          </a:p>
        </p:txBody>
      </p:sp>
      <p:sp>
        <p:nvSpPr>
          <p:cNvPr id="10" name="Footer Placeholder 7"/>
          <p:cNvSpPr>
            <a:spLocks noGrp="1"/>
          </p:cNvSpPr>
          <p:nvPr>
            <p:ph type="ftr" sz="quarter" idx="11"/>
          </p:nvPr>
        </p:nvSpPr>
        <p:spPr/>
        <p:txBody>
          <a:bodyPr/>
          <a:lstStyle>
            <a:lvl1pPr>
              <a:defRPr/>
            </a:lvl1pPr>
            <a:extLst/>
          </a:lstStyle>
          <a:p>
            <a:pPr>
              <a:defRPr/>
            </a:pPr>
            <a:endParaRPr lang="en-US"/>
          </a:p>
        </p:txBody>
      </p:sp>
      <p:sp>
        <p:nvSpPr>
          <p:cNvPr id="11" name="Slide Number Placeholder 8"/>
          <p:cNvSpPr>
            <a:spLocks noGrp="1"/>
          </p:cNvSpPr>
          <p:nvPr>
            <p:ph type="sldNum" sz="quarter" idx="12"/>
          </p:nvPr>
        </p:nvSpPr>
        <p:spPr>
          <a:xfrm>
            <a:off x="8640763" y="6515100"/>
            <a:ext cx="465137" cy="273050"/>
          </a:xfrm>
        </p:spPr>
        <p:txBody>
          <a:bodyPr/>
          <a:lstStyle>
            <a:lvl1pPr>
              <a:defRPr/>
            </a:lvl1pPr>
            <a:extLst/>
          </a:lstStyle>
          <a:p>
            <a:pPr>
              <a:defRPr/>
            </a:pPr>
            <a:fld id="{864A131D-35A4-4E70-9EED-D77B0F1F44A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p:nvSpPr>
        <p:spPr>
          <a:xfrm>
            <a:off x="588963" y="1423988"/>
            <a:ext cx="8001000"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57200" y="253218"/>
            <a:ext cx="8229600" cy="1143000"/>
          </a:xfrm>
        </p:spPr>
        <p:txBody>
          <a:bodyPr/>
          <a:lstStyle>
            <a:extLst/>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extLst/>
          </a:lstStyle>
          <a:p>
            <a:pPr>
              <a:defRPr/>
            </a:pPr>
            <a:fld id="{4EE221C3-1B69-4E2B-8E71-6FB5BBEF81A2}" type="datetimeFigureOut">
              <a:rPr lang="en-US"/>
              <a:pPr>
                <a:defRPr/>
              </a:pPr>
              <a:t>4/27/2019</a:t>
            </a:fld>
            <a:endParaRPr lang="en-US"/>
          </a:p>
        </p:txBody>
      </p:sp>
      <p:sp>
        <p:nvSpPr>
          <p:cNvPr id="5" name="Footer Placeholder 3"/>
          <p:cNvSpPr>
            <a:spLocks noGrp="1"/>
          </p:cNvSpPr>
          <p:nvPr>
            <p:ph type="ftr" sz="quarter" idx="11"/>
          </p:nvPr>
        </p:nvSpPr>
        <p:spPr/>
        <p:txBody>
          <a:bodyPr/>
          <a:lstStyle>
            <a:lvl1pPr>
              <a:defRPr/>
            </a:lvl1pPr>
            <a:extLst/>
          </a:lstStyle>
          <a:p>
            <a:pPr>
              <a:defRPr/>
            </a:pPr>
            <a:endParaRPr lang="en-US"/>
          </a:p>
        </p:txBody>
      </p:sp>
      <p:sp>
        <p:nvSpPr>
          <p:cNvPr id="6" name="Slide Number Placeholder 4"/>
          <p:cNvSpPr>
            <a:spLocks noGrp="1"/>
          </p:cNvSpPr>
          <p:nvPr>
            <p:ph type="sldNum" sz="quarter" idx="12"/>
          </p:nvPr>
        </p:nvSpPr>
        <p:spPr/>
        <p:txBody>
          <a:bodyPr/>
          <a:lstStyle>
            <a:lvl1pPr>
              <a:defRPr/>
            </a:lvl1pPr>
            <a:extLst/>
          </a:lstStyle>
          <a:p>
            <a:pPr>
              <a:defRPr/>
            </a:pPr>
            <a:fld id="{2ADE8F58-52C0-40FF-8620-26C2079BAD9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2"/>
          <p:cNvSpPr>
            <a:spLocks noGrp="1"/>
          </p:cNvSpPr>
          <p:nvPr>
            <p:ph type="ftr" sz="quarter" idx="10"/>
          </p:nvPr>
        </p:nvSpPr>
        <p:spPr/>
        <p:txBody>
          <a:bodyPr/>
          <a:lstStyle>
            <a:lvl1pPr>
              <a:defRPr/>
            </a:lvl1pPr>
          </a:lstStyle>
          <a:p>
            <a:pPr>
              <a:defRPr/>
            </a:pPr>
            <a:endParaRPr lang="en-US"/>
          </a:p>
        </p:txBody>
      </p:sp>
      <p:sp>
        <p:nvSpPr>
          <p:cNvPr id="3" name="Date Placeholder 13"/>
          <p:cNvSpPr>
            <a:spLocks noGrp="1"/>
          </p:cNvSpPr>
          <p:nvPr>
            <p:ph type="dt" sz="half" idx="11"/>
          </p:nvPr>
        </p:nvSpPr>
        <p:spPr/>
        <p:txBody>
          <a:bodyPr/>
          <a:lstStyle>
            <a:lvl1pPr>
              <a:defRPr/>
            </a:lvl1pPr>
          </a:lstStyle>
          <a:p>
            <a:pPr>
              <a:defRPr/>
            </a:pPr>
            <a:fld id="{768E6124-1ABD-41EA-9726-BB906F67411D}" type="datetimeFigureOut">
              <a:rPr lang="en-US"/>
              <a:pPr>
                <a:defRPr/>
              </a:pPr>
              <a:t>4/27/2019</a:t>
            </a:fld>
            <a:endParaRPr lang="en-US"/>
          </a:p>
        </p:txBody>
      </p:sp>
      <p:sp>
        <p:nvSpPr>
          <p:cNvPr id="4" name="Slide Number Placeholder 22"/>
          <p:cNvSpPr>
            <a:spLocks noGrp="1"/>
          </p:cNvSpPr>
          <p:nvPr>
            <p:ph type="sldNum" sz="quarter" idx="12"/>
          </p:nvPr>
        </p:nvSpPr>
        <p:spPr/>
        <p:txBody>
          <a:bodyPr/>
          <a:lstStyle>
            <a:lvl1pPr>
              <a:defRPr/>
            </a:lvl1pPr>
          </a:lstStyle>
          <a:p>
            <a:pPr>
              <a:defRPr/>
            </a:pPr>
            <a:fld id="{C33A637A-8596-4942-8347-62437952F47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p:nvPr/>
        </p:nvSpPr>
        <p:spPr>
          <a:xfrm>
            <a:off x="5057775" y="1057275"/>
            <a:ext cx="3748088" cy="9525"/>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963136" y="304800"/>
            <a:ext cx="3931920" cy="762000"/>
          </a:xfrm>
        </p:spPr>
        <p:txBody>
          <a:bodyPr/>
          <a:lstStyle>
            <a:lvl1pPr marL="0" algn="r">
              <a:buNone/>
              <a:defRPr sz="2000" b="1"/>
            </a:lvl1pPr>
            <a:extLst/>
          </a:lstStyle>
          <a:p>
            <a:r>
              <a:rPr lang="en-US" smtClean="0"/>
              <a:t>Click to edit Master title style</a:t>
            </a:r>
            <a:endParaRPr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8"/>
          <p:cNvSpPr>
            <a:spLocks noGrp="1"/>
          </p:cNvSpPr>
          <p:nvPr>
            <p:ph type="dt" sz="half" idx="10"/>
          </p:nvPr>
        </p:nvSpPr>
        <p:spPr>
          <a:xfrm>
            <a:off x="5562600" y="6513513"/>
            <a:ext cx="3001963" cy="274637"/>
          </a:xfrm>
        </p:spPr>
        <p:txBody>
          <a:bodyPr vert="horz" rtlCol="0"/>
          <a:lstStyle>
            <a:lvl1pPr>
              <a:defRPr/>
            </a:lvl1pPr>
            <a:extLst/>
          </a:lstStyle>
          <a:p>
            <a:pPr>
              <a:defRPr/>
            </a:pPr>
            <a:fld id="{DF694BF0-94D7-4C0C-B3DD-C720A09B4201}" type="datetimeFigureOut">
              <a:rPr lang="en-US"/>
              <a:pPr>
                <a:defRPr/>
              </a:pPr>
              <a:t>4/27/2019</a:t>
            </a:fld>
            <a:endParaRPr lang="en-US"/>
          </a:p>
        </p:txBody>
      </p:sp>
      <p:sp>
        <p:nvSpPr>
          <p:cNvPr id="7" name="Slide Number Placeholder 9"/>
          <p:cNvSpPr>
            <a:spLocks noGrp="1"/>
          </p:cNvSpPr>
          <p:nvPr>
            <p:ph type="sldNum" sz="quarter" idx="11"/>
          </p:nvPr>
        </p:nvSpPr>
        <p:spPr>
          <a:xfrm>
            <a:off x="8639175" y="6513513"/>
            <a:ext cx="463550" cy="274637"/>
          </a:xfrm>
        </p:spPr>
        <p:txBody>
          <a:bodyPr vert="horz" rtlCol="0"/>
          <a:lstStyle>
            <a:lvl1pPr>
              <a:defRPr smtClean="0">
                <a:solidFill>
                  <a:schemeClr val="tx2">
                    <a:shade val="90000"/>
                  </a:schemeClr>
                </a:solidFill>
              </a:defRPr>
            </a:lvl1pPr>
            <a:extLst/>
          </a:lstStyle>
          <a:p>
            <a:pPr>
              <a:defRPr/>
            </a:pPr>
            <a:fld id="{7BE4B59E-1ACE-42AB-8C3E-E724654913A8}" type="slidenum">
              <a:rPr lang="en-US"/>
              <a:pPr>
                <a:defRPr/>
              </a:pPr>
              <a:t>‹#›</a:t>
            </a:fld>
            <a:endParaRPr lang="en-US"/>
          </a:p>
        </p:txBody>
      </p:sp>
      <p:sp>
        <p:nvSpPr>
          <p:cNvPr id="8" name="Footer Placeholder 10"/>
          <p:cNvSpPr>
            <a:spLocks noGrp="1"/>
          </p:cNvSpPr>
          <p:nvPr>
            <p:ph type="ftr" sz="quarter" idx="12"/>
          </p:nvPr>
        </p:nvSpPr>
        <p:spPr>
          <a:xfrm>
            <a:off x="1600200" y="6513513"/>
            <a:ext cx="3906838" cy="274637"/>
          </a:xfrm>
        </p:spPr>
        <p:txBody>
          <a:bodyPr vert="horz" rtlCol="0"/>
          <a:lstStyle>
            <a:lvl1pPr>
              <a:defRPr/>
            </a:lvl1pPr>
            <a:extLst/>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lstStyle>
            <a:lvl1pPr marL="0" algn="r">
              <a:buNone/>
              <a:defRPr sz="2000" b="1"/>
            </a:lvl1pPr>
            <a:extLst/>
          </a:lstStyle>
          <a:p>
            <a:r>
              <a:rPr lang="en-US" smtClean="0"/>
              <a:t>Click to edit Master title style</a:t>
            </a:r>
            <a:endParaRPr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extLst/>
          </a:lstStyle>
          <a:p>
            <a:pPr lvl="0"/>
            <a:r>
              <a:rPr lang="en-US" noProof="0" smtClean="0"/>
              <a:t>Click icon to add picture</a:t>
            </a:r>
            <a:endParaRPr lang="en-US" noProof="0" dirty="0"/>
          </a:p>
        </p:txBody>
      </p:sp>
      <p:sp>
        <p:nvSpPr>
          <p:cNvPr id="5" name="Date Placeholder 7"/>
          <p:cNvSpPr>
            <a:spLocks noGrp="1"/>
          </p:cNvSpPr>
          <p:nvPr>
            <p:ph type="dt" sz="half" idx="10"/>
          </p:nvPr>
        </p:nvSpPr>
        <p:spPr>
          <a:xfrm>
            <a:off x="5562600" y="6508750"/>
            <a:ext cx="3001963" cy="274638"/>
          </a:xfrm>
        </p:spPr>
        <p:txBody>
          <a:bodyPr vert="horz" rtlCol="0"/>
          <a:lstStyle>
            <a:lvl1pPr>
              <a:defRPr/>
            </a:lvl1pPr>
            <a:extLst/>
          </a:lstStyle>
          <a:p>
            <a:pPr>
              <a:defRPr/>
            </a:pPr>
            <a:fld id="{268D2BF2-E096-43CC-8562-FE357FC8D8B9}" type="datetimeFigureOut">
              <a:rPr lang="en-US"/>
              <a:pPr>
                <a:defRPr/>
              </a:pPr>
              <a:t>4/27/2019</a:t>
            </a:fld>
            <a:endParaRPr lang="en-US"/>
          </a:p>
        </p:txBody>
      </p:sp>
      <p:sp>
        <p:nvSpPr>
          <p:cNvPr id="6" name="Slide Number Placeholder 8"/>
          <p:cNvSpPr>
            <a:spLocks noGrp="1"/>
          </p:cNvSpPr>
          <p:nvPr>
            <p:ph type="sldNum" sz="quarter" idx="11"/>
          </p:nvPr>
        </p:nvSpPr>
        <p:spPr>
          <a:xfrm>
            <a:off x="8639175" y="6508750"/>
            <a:ext cx="463550" cy="274638"/>
          </a:xfrm>
        </p:spPr>
        <p:txBody>
          <a:bodyPr vert="horz" rtlCol="0"/>
          <a:lstStyle>
            <a:lvl1pPr>
              <a:defRPr smtClean="0">
                <a:solidFill>
                  <a:schemeClr val="tx2">
                    <a:shade val="90000"/>
                  </a:schemeClr>
                </a:solidFill>
              </a:defRPr>
            </a:lvl1pPr>
            <a:extLst/>
          </a:lstStyle>
          <a:p>
            <a:pPr>
              <a:defRPr/>
            </a:pPr>
            <a:fld id="{900C18B3-E2C4-40B7-9E49-409F1580CC0C}" type="slidenum">
              <a:rPr lang="en-US"/>
              <a:pPr>
                <a:defRPr/>
              </a:pPr>
              <a:t>‹#›</a:t>
            </a:fld>
            <a:endParaRPr lang="en-US"/>
          </a:p>
        </p:txBody>
      </p:sp>
      <p:sp>
        <p:nvSpPr>
          <p:cNvPr id="7" name="Footer Placeholder 9"/>
          <p:cNvSpPr>
            <a:spLocks noGrp="1"/>
          </p:cNvSpPr>
          <p:nvPr>
            <p:ph type="ftr" sz="quarter" idx="12"/>
          </p:nvPr>
        </p:nvSpPr>
        <p:spPr>
          <a:xfrm>
            <a:off x="1600200" y="6508750"/>
            <a:ext cx="3906838" cy="274638"/>
          </a:xfrm>
        </p:spPr>
        <p:txBody>
          <a:bodyPr vert="horz" rtlCol="0"/>
          <a:lstStyle>
            <a:lvl1pPr>
              <a:defRPr/>
            </a:lvl1pPr>
            <a:extLst/>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Footer Placeholder 2"/>
          <p:cNvSpPr>
            <a:spLocks noGrp="1"/>
          </p:cNvSpPr>
          <p:nvPr>
            <p:ph type="ftr" sz="quarter" idx="3"/>
          </p:nvPr>
        </p:nvSpPr>
        <p:spPr>
          <a:xfrm>
            <a:off x="1295400" y="6400800"/>
            <a:ext cx="4211638" cy="274638"/>
          </a:xfrm>
          <a:prstGeom prst="rect">
            <a:avLst/>
          </a:prstGeom>
        </p:spPr>
        <p:txBody>
          <a:bodyPr/>
          <a:lstStyle>
            <a:lvl1pPr algn="r" eaLnBrk="1" fontAlgn="auto" latinLnBrk="0" hangingPunct="1">
              <a:spcBef>
                <a:spcPts val="0"/>
              </a:spcBef>
              <a:spcAft>
                <a:spcPts val="0"/>
              </a:spcAft>
              <a:defRPr kumimoji="0" sz="1300">
                <a:solidFill>
                  <a:schemeClr val="bg2">
                    <a:tint val="60000"/>
                    <a:satMod val="155000"/>
                  </a:schemeClr>
                </a:solidFill>
                <a:latin typeface="+mn-lt"/>
                <a:cs typeface="+mn-cs"/>
              </a:defRPr>
            </a:lvl1pPr>
            <a:extLst/>
          </a:lstStyle>
          <a:p>
            <a:pPr>
              <a:defRPr/>
            </a:pPr>
            <a:endParaRPr lang="en-US"/>
          </a:p>
        </p:txBody>
      </p:sp>
      <p:sp>
        <p:nvSpPr>
          <p:cNvPr id="14" name="Date Placeholder 13"/>
          <p:cNvSpPr>
            <a:spLocks noGrp="1"/>
          </p:cNvSpPr>
          <p:nvPr>
            <p:ph type="dt" sz="half" idx="2"/>
          </p:nvPr>
        </p:nvSpPr>
        <p:spPr>
          <a:xfrm>
            <a:off x="5562600" y="6400800"/>
            <a:ext cx="3001963" cy="274638"/>
          </a:xfrm>
          <a:prstGeom prst="rect">
            <a:avLst/>
          </a:prstGeom>
        </p:spPr>
        <p:txBody>
          <a:bodyPr/>
          <a:lstStyle>
            <a:lvl1pPr algn="l" eaLnBrk="1" fontAlgn="auto" latinLnBrk="0" hangingPunct="1">
              <a:spcBef>
                <a:spcPts val="0"/>
              </a:spcBef>
              <a:spcAft>
                <a:spcPts val="0"/>
              </a:spcAft>
              <a:defRPr kumimoji="0" sz="1300" smtClean="0">
                <a:solidFill>
                  <a:schemeClr val="bg2">
                    <a:tint val="60000"/>
                    <a:satMod val="155000"/>
                  </a:schemeClr>
                </a:solidFill>
                <a:latin typeface="+mn-lt"/>
                <a:cs typeface="+mn-cs"/>
              </a:defRPr>
            </a:lvl1pPr>
            <a:extLst/>
          </a:lstStyle>
          <a:p>
            <a:pPr>
              <a:defRPr/>
            </a:pPr>
            <a:fld id="{5C8A62C5-43A5-4A71-85AE-88FB30C1455B}" type="datetimeFigureOut">
              <a:rPr lang="en-US"/>
              <a:pPr>
                <a:defRPr/>
              </a:pPr>
              <a:t>4/27/2019</a:t>
            </a:fld>
            <a:endParaRPr lang="en-US"/>
          </a:p>
        </p:txBody>
      </p:sp>
      <p:sp>
        <p:nvSpPr>
          <p:cNvPr id="23" name="Slide Number Placeholder 22"/>
          <p:cNvSpPr>
            <a:spLocks noGrp="1"/>
          </p:cNvSpPr>
          <p:nvPr>
            <p:ph type="sldNum" sz="quarter" idx="4"/>
          </p:nvPr>
        </p:nvSpPr>
        <p:spPr>
          <a:xfrm>
            <a:off x="8639175" y="6515100"/>
            <a:ext cx="463550" cy="273050"/>
          </a:xfrm>
          <a:prstGeom prst="rect">
            <a:avLst/>
          </a:prstGeom>
        </p:spPr>
        <p:txBody>
          <a:bodyPr anchor="ctr"/>
          <a:lstStyle>
            <a:lvl1pPr algn="r" eaLnBrk="1" fontAlgn="auto" latinLnBrk="0" hangingPunct="1">
              <a:spcBef>
                <a:spcPts val="0"/>
              </a:spcBef>
              <a:spcAft>
                <a:spcPts val="0"/>
              </a:spcAft>
              <a:defRPr kumimoji="0" sz="1600" smtClean="0">
                <a:solidFill>
                  <a:schemeClr val="tx2">
                    <a:shade val="90000"/>
                  </a:schemeClr>
                </a:solidFill>
                <a:effectLst/>
                <a:latin typeface="+mn-lt"/>
                <a:cs typeface="+mn-cs"/>
              </a:defRPr>
            </a:lvl1pPr>
            <a:extLst/>
          </a:lstStyle>
          <a:p>
            <a:pPr>
              <a:defRPr/>
            </a:pPr>
            <a:fld id="{EC8C502D-45DE-46A3-9F14-49B11B5CB527}" type="slidenum">
              <a:rPr lang="en-US"/>
              <a:pPr>
                <a:defRPr/>
              </a:pPr>
              <a:t>‹#›</a:t>
            </a:fld>
            <a:endParaRPr lang="en-US"/>
          </a:p>
        </p:txBody>
      </p:sp>
      <p:sp>
        <p:nvSpPr>
          <p:cNvPr id="22" name="Title Placeholder 21"/>
          <p:cNvSpPr>
            <a:spLocks noGrp="1"/>
          </p:cNvSpPr>
          <p:nvPr>
            <p:ph type="title"/>
          </p:nvPr>
        </p:nvSpPr>
        <p:spPr>
          <a:xfrm>
            <a:off x="457200" y="254000"/>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lang="en-US" smtClean="0"/>
              <a:t>Click to edit Master title style</a:t>
            </a:r>
            <a:endParaRPr lang="en-US"/>
          </a:p>
        </p:txBody>
      </p:sp>
      <p:sp>
        <p:nvSpPr>
          <p:cNvPr id="1033" name="Text Placeholder 12"/>
          <p:cNvSpPr>
            <a:spLocks noGrp="1"/>
          </p:cNvSpPr>
          <p:nvPr>
            <p:ph type="body" idx="1"/>
          </p:nvPr>
        </p:nvSpPr>
        <p:spPr bwMode="auto">
          <a:xfrm>
            <a:off x="4572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692" r:id="rId7"/>
    <p:sldLayoutId id="2147483701" r:id="rId8"/>
    <p:sldLayoutId id="2147483702" r:id="rId9"/>
    <p:sldLayoutId id="2147483693" r:id="rId10"/>
    <p:sldLayoutId id="2147483694" r:id="rId11"/>
  </p:sldLayoutIdLst>
  <p:txStyles>
    <p:titleStyle>
      <a:lvl1pPr marL="53975" indent="-53975" algn="r" rtl="0" fontAlgn="base">
        <a:spcBef>
          <a:spcPct val="0"/>
        </a:spcBef>
        <a:spcAft>
          <a:spcPct val="0"/>
        </a:spcAft>
        <a:defRPr sz="4600" kern="1200">
          <a:solidFill>
            <a:srgbClr val="003EBB"/>
          </a:solidFill>
          <a:effectLst>
            <a:outerShdw blurRad="38100" dist="25500" dir="5400000" algn="tl" rotWithShape="0">
              <a:srgbClr val="000000">
                <a:satMod val="180000"/>
                <a:alpha val="75000"/>
              </a:srgbClr>
            </a:outerShdw>
          </a:effectLst>
          <a:latin typeface="+mj-lt"/>
          <a:ea typeface="+mj-ea"/>
          <a:cs typeface="+mj-cs"/>
        </a:defRPr>
      </a:lvl1pPr>
      <a:lvl2pPr marL="53975" indent="-53975" algn="r" rtl="0" fontAlgn="base">
        <a:spcBef>
          <a:spcPct val="0"/>
        </a:spcBef>
        <a:spcAft>
          <a:spcPct val="0"/>
        </a:spcAft>
        <a:defRPr sz="4600">
          <a:solidFill>
            <a:srgbClr val="003EBB"/>
          </a:solidFill>
          <a:latin typeface="Rockwell"/>
        </a:defRPr>
      </a:lvl2pPr>
      <a:lvl3pPr marL="53975" indent="-53975" algn="r" rtl="0" fontAlgn="base">
        <a:spcBef>
          <a:spcPct val="0"/>
        </a:spcBef>
        <a:spcAft>
          <a:spcPct val="0"/>
        </a:spcAft>
        <a:defRPr sz="4600">
          <a:solidFill>
            <a:srgbClr val="003EBB"/>
          </a:solidFill>
          <a:latin typeface="Rockwell"/>
        </a:defRPr>
      </a:lvl3pPr>
      <a:lvl4pPr marL="53975" indent="-53975" algn="r" rtl="0" fontAlgn="base">
        <a:spcBef>
          <a:spcPct val="0"/>
        </a:spcBef>
        <a:spcAft>
          <a:spcPct val="0"/>
        </a:spcAft>
        <a:defRPr sz="4600">
          <a:solidFill>
            <a:srgbClr val="003EBB"/>
          </a:solidFill>
          <a:latin typeface="Rockwell"/>
        </a:defRPr>
      </a:lvl4pPr>
      <a:lvl5pPr marL="53975" indent="-53975" algn="r" rtl="0" fontAlgn="base">
        <a:spcBef>
          <a:spcPct val="0"/>
        </a:spcBef>
        <a:spcAft>
          <a:spcPct val="0"/>
        </a:spcAft>
        <a:defRPr sz="4600">
          <a:solidFill>
            <a:srgbClr val="003EBB"/>
          </a:solidFill>
          <a:latin typeface="Rockwell"/>
        </a:defRPr>
      </a:lvl5pPr>
      <a:lvl6pPr marL="511175" indent="-53975" algn="r" rtl="0" fontAlgn="base">
        <a:spcBef>
          <a:spcPct val="0"/>
        </a:spcBef>
        <a:spcAft>
          <a:spcPct val="0"/>
        </a:spcAft>
        <a:defRPr sz="4600">
          <a:solidFill>
            <a:srgbClr val="003EBB"/>
          </a:solidFill>
          <a:latin typeface="Rockwell"/>
        </a:defRPr>
      </a:lvl6pPr>
      <a:lvl7pPr marL="968375" indent="-53975" algn="r" rtl="0" fontAlgn="base">
        <a:spcBef>
          <a:spcPct val="0"/>
        </a:spcBef>
        <a:spcAft>
          <a:spcPct val="0"/>
        </a:spcAft>
        <a:defRPr sz="4600">
          <a:solidFill>
            <a:srgbClr val="003EBB"/>
          </a:solidFill>
          <a:latin typeface="Rockwell"/>
        </a:defRPr>
      </a:lvl7pPr>
      <a:lvl8pPr marL="1425575" indent="-53975" algn="r" rtl="0" fontAlgn="base">
        <a:spcBef>
          <a:spcPct val="0"/>
        </a:spcBef>
        <a:spcAft>
          <a:spcPct val="0"/>
        </a:spcAft>
        <a:defRPr sz="4600">
          <a:solidFill>
            <a:srgbClr val="003EBB"/>
          </a:solidFill>
          <a:latin typeface="Rockwell"/>
        </a:defRPr>
      </a:lvl8pPr>
      <a:lvl9pPr marL="1882775" indent="-53975" algn="r" rtl="0" fontAlgn="base">
        <a:spcBef>
          <a:spcPct val="0"/>
        </a:spcBef>
        <a:spcAft>
          <a:spcPct val="0"/>
        </a:spcAft>
        <a:defRPr sz="4600">
          <a:solidFill>
            <a:srgbClr val="003EBB"/>
          </a:solidFill>
          <a:latin typeface="Rockwell"/>
        </a:defRPr>
      </a:lvl9pPr>
      <a:extLst/>
    </p:titleStyle>
    <p:bodyStyle>
      <a:lvl1pPr marL="292100" indent="-292100" algn="l" rtl="0" fontAlgn="base">
        <a:spcBef>
          <a:spcPct val="0"/>
        </a:spcBef>
        <a:spcAft>
          <a:spcPct val="0"/>
        </a:spcAft>
        <a:buClr>
          <a:schemeClr val="accent1"/>
        </a:buClr>
        <a:buSzPct val="70000"/>
        <a:buFont typeface="Wingdings 2" pitchFamily="18" charset="2"/>
        <a:buChar char=""/>
        <a:defRPr sz="3200" kern="1200">
          <a:solidFill>
            <a:schemeClr val="tx1"/>
          </a:solidFill>
          <a:latin typeface="+mn-lt"/>
          <a:ea typeface="+mn-ea"/>
          <a:cs typeface="+mn-cs"/>
        </a:defRPr>
      </a:lvl1pPr>
      <a:lvl2pPr marL="639763" indent="-228600" algn="l" rtl="0" fontAlgn="base">
        <a:spcBef>
          <a:spcPts val="400"/>
        </a:spcBef>
        <a:spcAft>
          <a:spcPct val="0"/>
        </a:spcAft>
        <a:buClr>
          <a:schemeClr val="accent2"/>
        </a:buClr>
        <a:buSzPct val="90000"/>
        <a:buChar char="•"/>
        <a:defRPr sz="2600" kern="1200">
          <a:solidFill>
            <a:schemeClr val="tx1"/>
          </a:solidFill>
          <a:latin typeface="+mn-lt"/>
          <a:ea typeface="+mn-ea"/>
          <a:cs typeface="+mn-cs"/>
        </a:defRPr>
      </a:lvl2pPr>
      <a:lvl3pPr marL="822325" indent="-190500" algn="l" rtl="0" fontAlgn="base">
        <a:spcBef>
          <a:spcPts val="400"/>
        </a:spcBef>
        <a:spcAft>
          <a:spcPct val="0"/>
        </a:spcAft>
        <a:buClr>
          <a:srgbClr val="9BBB59"/>
        </a:buClr>
        <a:buSzPct val="100000"/>
        <a:buFont typeface="Wingdings 2" pitchFamily="18" charset="2"/>
        <a:buChar char=""/>
        <a:defRPr sz="2300" kern="1200">
          <a:solidFill>
            <a:schemeClr val="tx1"/>
          </a:solidFill>
          <a:latin typeface="+mn-lt"/>
          <a:ea typeface="+mn-ea"/>
          <a:cs typeface="+mn-cs"/>
        </a:defRPr>
      </a:lvl3pPr>
      <a:lvl4pPr marL="1004888" indent="-182563" algn="l" rtl="0" fontAlgn="base">
        <a:spcBef>
          <a:spcPts val="400"/>
        </a:spcBef>
        <a:spcAft>
          <a:spcPct val="0"/>
        </a:spcAft>
        <a:buClr>
          <a:srgbClr val="9BBB59"/>
        </a:buClr>
        <a:buSzPct val="100000"/>
        <a:buFont typeface="Wingdings 2" pitchFamily="18" charset="2"/>
        <a:buChar char=""/>
        <a:defRPr sz="2000" kern="1200">
          <a:solidFill>
            <a:schemeClr val="tx1"/>
          </a:solidFill>
          <a:latin typeface="+mn-lt"/>
          <a:ea typeface="+mn-ea"/>
          <a:cs typeface="+mn-cs"/>
        </a:defRPr>
      </a:lvl4pPr>
      <a:lvl5pPr marL="1187450" indent="-182563" algn="l" rtl="0" fontAlgn="base">
        <a:spcBef>
          <a:spcPts val="400"/>
        </a:spcBef>
        <a:spcAft>
          <a:spcPct val="0"/>
        </a:spcAft>
        <a:buClr>
          <a:srgbClr val="9BBB59"/>
        </a:buClr>
        <a:buSzPct val="100000"/>
        <a:buFont typeface="Wingdings 2" pitchFamily="18" charset="2"/>
        <a:buChar char=""/>
        <a:defRPr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707886"/>
          </a:xfrm>
          <a:prstGeom prst="rect">
            <a:avLst/>
          </a:prstGeom>
          <a:noFill/>
        </p:spPr>
        <p:txBody>
          <a:bodyPr>
            <a:spAutoFit/>
          </a:bodyPr>
          <a:lstStyle/>
          <a:p>
            <a:pPr algn="ctr" fontAlgn="auto">
              <a:spcBef>
                <a:spcPts val="0"/>
              </a:spcBef>
              <a:spcAft>
                <a:spcPts val="0"/>
              </a:spcAft>
              <a:defRPr/>
            </a:pPr>
            <a:r>
              <a:rPr lang="en-US" sz="4000" b="1" dirty="0">
                <a:ln w="1905"/>
                <a:effectLst>
                  <a:innerShdw blurRad="69850" dist="43180" dir="5400000">
                    <a:srgbClr val="000000">
                      <a:alpha val="65000"/>
                    </a:srgbClr>
                  </a:innerShdw>
                </a:effectLst>
                <a:latin typeface="Times New Roman" pitchFamily="18" charset="0"/>
                <a:cs typeface="Times New Roman" pitchFamily="18" charset="0"/>
              </a:rPr>
              <a:t>DESCRIPTIVE RESEARCH</a:t>
            </a: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a:latin typeface="Rockwell"/>
              </a:rPr>
              <a:t>Lecture No: </a:t>
            </a:r>
            <a:r>
              <a:rPr lang="en-US" b="1" smtClean="0">
                <a:latin typeface="Rockwell"/>
              </a:rPr>
              <a:t>05</a:t>
            </a:r>
            <a:endParaRPr lang="en-US" b="1">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15000"/>
          </a:xfrm>
        </p:spPr>
        <p:txBody>
          <a:bodyPr/>
          <a:lstStyle/>
          <a:p>
            <a:pPr marL="514350" indent="-514350" algn="just">
              <a:buClrTx/>
              <a:buFont typeface="+mj-lt"/>
              <a:buAutoNum type="arabicParenR" startAt="4"/>
            </a:pPr>
            <a:r>
              <a:rPr lang="en-US" sz="2800" b="1" dirty="0" smtClean="0"/>
              <a:t>Developmental Studies Research:</a:t>
            </a:r>
            <a:r>
              <a:rPr lang="en-US" sz="2800" dirty="0" smtClean="0"/>
              <a:t> It is done when the researcher is interested in studying any aspect of life of children at different age level. It is concern primarily with behaviour variables that differentiate children at different level of age, growth and maturation.</a:t>
            </a:r>
          </a:p>
          <a:p>
            <a:pPr marL="514350" indent="-514350" algn="just">
              <a:buClrTx/>
              <a:buFont typeface="+mj-lt"/>
              <a:buAutoNum type="alphaLcParenR"/>
            </a:pPr>
            <a:r>
              <a:rPr lang="en-US" sz="2800" b="1" dirty="0" smtClean="0"/>
              <a:t>Longitudinal Studies: </a:t>
            </a:r>
            <a:r>
              <a:rPr lang="en-US" sz="2800" dirty="0" smtClean="0"/>
              <a:t>Researcher studied the same subject over relatively longer period of time</a:t>
            </a:r>
          </a:p>
          <a:p>
            <a:pPr marL="514350" indent="-514350" algn="just">
              <a:buClrTx/>
              <a:buFont typeface="+mj-lt"/>
              <a:buAutoNum type="alphaLcParenR"/>
            </a:pPr>
            <a:r>
              <a:rPr lang="en-US" sz="2800" b="1" dirty="0" smtClean="0"/>
              <a:t>Cross-sectional Studies: </a:t>
            </a:r>
            <a:r>
              <a:rPr lang="en-US" sz="2800" dirty="0" smtClean="0"/>
              <a:t>Researcher does not follow the same subject. He randomly select sample of persons of successive ages and one set of measurement of different individuals from each level.</a:t>
            </a:r>
            <a:endParaRPr lang="en-US" sz="2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91200"/>
          </a:xfrm>
        </p:spPr>
        <p:txBody>
          <a:bodyPr/>
          <a:lstStyle/>
          <a:p>
            <a:pPr marL="514350" indent="-514350" algn="just">
              <a:buClrTx/>
              <a:buFont typeface="+mj-lt"/>
              <a:buAutoNum type="arabicParenR" startAt="5"/>
            </a:pPr>
            <a:r>
              <a:rPr lang="en-US" sz="2800" b="1" dirty="0" smtClean="0"/>
              <a:t>Follow Up Studies: </a:t>
            </a:r>
            <a:r>
              <a:rPr lang="en-US" sz="2800" dirty="0" smtClean="0"/>
              <a:t>It is conducted to determine the status of group of interest after some period of time. This study is essential to a more complete understanding of a effect of given approach or technique.</a:t>
            </a:r>
          </a:p>
          <a:p>
            <a:pPr marL="514350" indent="-514350" algn="just">
              <a:buClrTx/>
              <a:buNone/>
            </a:pPr>
            <a:r>
              <a:rPr lang="en-US" sz="2800" dirty="0" smtClean="0"/>
              <a:t>	The major purpose of this study is to evaluate internal and external efficiency of instructional programme.</a:t>
            </a:r>
          </a:p>
          <a:p>
            <a:pPr marL="514350" indent="-514350" algn="just">
              <a:buClrTx/>
              <a:buNone/>
            </a:pPr>
            <a:endParaRPr lang="en-US" sz="2000" dirty="0" smtClean="0"/>
          </a:p>
          <a:p>
            <a:pPr marL="514350" indent="-514350" algn="just">
              <a:buClrTx/>
              <a:buFont typeface="+mj-lt"/>
              <a:buAutoNum type="arabicParenR" startAt="6"/>
            </a:pPr>
            <a:r>
              <a:rPr lang="en-US" sz="2800" b="1" dirty="0" smtClean="0"/>
              <a:t>Trend Analysis: </a:t>
            </a:r>
            <a:r>
              <a:rPr lang="en-US" sz="2800" dirty="0" smtClean="0"/>
              <a:t>It is based upon recorded data, indicating what has been happening in the past, what the present situation reveals and on the basis of this data what will be likely to happened in future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91200"/>
          </a:xfrm>
        </p:spPr>
        <p:txBody>
          <a:bodyPr/>
          <a:lstStyle/>
          <a:p>
            <a:pPr marL="514350" indent="-514350" algn="just">
              <a:buClrTx/>
              <a:buFont typeface="+mj-lt"/>
              <a:buAutoNum type="arabicParenR" startAt="7"/>
            </a:pPr>
            <a:r>
              <a:rPr lang="en-US" sz="3000" b="1" dirty="0" smtClean="0"/>
              <a:t>Socio-metric Studies: </a:t>
            </a:r>
            <a:r>
              <a:rPr lang="en-US" sz="3000" dirty="0" smtClean="0"/>
              <a:t>It is the assessment and analysis of interpersonal relationship within a group of individuals by analyzing the expressed choices or preferences of group members for other members of the group</a:t>
            </a:r>
          </a:p>
          <a:p>
            <a:pPr marL="514350" indent="-514350" algn="just">
              <a:buClrTx/>
              <a:buNone/>
            </a:pPr>
            <a:endParaRPr lang="en-US" sz="3000" dirty="0" smtClean="0"/>
          </a:p>
          <a:p>
            <a:pPr marL="514350" indent="-514350" algn="just">
              <a:buClrTx/>
              <a:buNone/>
            </a:pPr>
            <a:r>
              <a:rPr lang="en-US" sz="3000" dirty="0" smtClean="0"/>
              <a:t>	The basic socio-metric process involve by asking each member to indicate with which other member he or she would most likely to engage in particular activity. Its basic purpose is to know the relationship between group status </a:t>
            </a:r>
            <a:endParaRPr lang="en-US"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54000"/>
            <a:ext cx="8229600" cy="736600"/>
          </a:xfrm>
        </p:spPr>
        <p:txBody>
          <a:bodyPr>
            <a:normAutofit fontScale="90000"/>
          </a:bodyPr>
          <a:lstStyle/>
          <a:p>
            <a:pPr algn="ctr"/>
            <a:r>
              <a:rPr lang="en-US" dirty="0" smtClean="0"/>
              <a:t>TABLE OF CONTENT</a:t>
            </a:r>
            <a:endParaRPr lang="en-US" dirty="0"/>
          </a:p>
        </p:txBody>
      </p:sp>
      <p:sp>
        <p:nvSpPr>
          <p:cNvPr id="4" name="Content Placeholder 3"/>
          <p:cNvSpPr>
            <a:spLocks noGrp="1"/>
          </p:cNvSpPr>
          <p:nvPr>
            <p:ph idx="1"/>
          </p:nvPr>
        </p:nvSpPr>
        <p:spPr/>
        <p:txBody>
          <a:bodyPr/>
          <a:lstStyle/>
          <a:p>
            <a:r>
              <a:rPr lang="en-US" b="1" dirty="0" smtClean="0"/>
              <a:t>Definitions</a:t>
            </a:r>
          </a:p>
          <a:p>
            <a:r>
              <a:rPr lang="en-US" b="1" dirty="0" smtClean="0"/>
              <a:t>Steps of Descriptive Research</a:t>
            </a:r>
          </a:p>
          <a:p>
            <a:r>
              <a:rPr lang="en-US" b="1" dirty="0" smtClean="0"/>
              <a:t>Types of Descriptive Research</a:t>
            </a:r>
          </a:p>
          <a:p>
            <a:pPr>
              <a:buNone/>
            </a:pPr>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53536"/>
            <a:ext cx="8229600" cy="737064"/>
          </a:xfrm>
        </p:spPr>
        <p:txBody>
          <a:bodyPr/>
          <a:lstStyle/>
          <a:p>
            <a:pPr marL="54864" indent="0" algn="ctr" fontAlgn="auto">
              <a:spcAft>
                <a:spcPts val="0"/>
              </a:spcAft>
              <a:defRPr/>
            </a:pPr>
            <a:r>
              <a:rPr lang="en-US" sz="4000" b="1" dirty="0" smtClean="0">
                <a:solidFill>
                  <a:schemeClr val="tx2">
                    <a:tint val="100000"/>
                    <a:shade val="90000"/>
                    <a:satMod val="250000"/>
                    <a:alpha val="100000"/>
                  </a:schemeClr>
                </a:solidFill>
              </a:rPr>
              <a:t>DEFINITIONS</a:t>
            </a:r>
            <a:endParaRPr lang="en-US" sz="4000" b="1" dirty="0">
              <a:solidFill>
                <a:schemeClr val="tx2">
                  <a:tint val="100000"/>
                  <a:shade val="90000"/>
                  <a:satMod val="250000"/>
                  <a:alpha val="100000"/>
                </a:schemeClr>
              </a:solidFill>
            </a:endParaRPr>
          </a:p>
        </p:txBody>
      </p:sp>
      <p:sp>
        <p:nvSpPr>
          <p:cNvPr id="11267" name="Content Placeholder 4"/>
          <p:cNvSpPr>
            <a:spLocks noGrp="1"/>
          </p:cNvSpPr>
          <p:nvPr>
            <p:ph idx="1"/>
          </p:nvPr>
        </p:nvSpPr>
        <p:spPr>
          <a:xfrm>
            <a:off x="457200" y="1219200"/>
            <a:ext cx="8229600" cy="4953000"/>
          </a:xfrm>
        </p:spPr>
        <p:txBody>
          <a:bodyPr/>
          <a:lstStyle/>
          <a:p>
            <a:pPr algn="just"/>
            <a:r>
              <a:rPr lang="en-US" sz="2800" dirty="0" smtClean="0"/>
              <a:t>It involves collecting data in order to test the hypothesis and answering the question concerning the current status of the subject of the study. (Best, 1994)</a:t>
            </a:r>
          </a:p>
          <a:p>
            <a:pPr algn="just"/>
            <a:endParaRPr lang="en-US" sz="2800" dirty="0" smtClean="0"/>
          </a:p>
          <a:p>
            <a:pPr algn="just"/>
            <a:r>
              <a:rPr lang="en-US" sz="2800" dirty="0" smtClean="0"/>
              <a:t>It is a type of Research in which the presentation is studied and find the solution of problem according to current situation (John, 1959)</a:t>
            </a:r>
          </a:p>
          <a:p>
            <a:pPr algn="just">
              <a:buNone/>
            </a:pPr>
            <a:endParaRPr lang="en-US" sz="2800" dirty="0" smtClean="0"/>
          </a:p>
          <a:p>
            <a:pPr algn="just"/>
            <a:r>
              <a:rPr lang="en-US" sz="2800" dirty="0" smtClean="0"/>
              <a:t>It is type of research in which present situation is studied and find the problems result and solution according to current situation</a:t>
            </a:r>
            <a:r>
              <a:rPr lang="en-US" dirty="0" smtClean="0"/>
              <a:t/>
            </a:r>
            <a:br>
              <a:rPr lang="en-US" dirty="0" smtClean="0"/>
            </a:br>
            <a:endParaRPr lang="en-US"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0"/>
            <a:ext cx="8229600" cy="736600"/>
          </a:xfrm>
        </p:spPr>
        <p:txBody>
          <a:bodyPr>
            <a:noAutofit/>
          </a:bodyPr>
          <a:lstStyle/>
          <a:p>
            <a:pPr algn="ctr"/>
            <a:r>
              <a:rPr lang="en-US" sz="3200" b="1" dirty="0" smtClean="0"/>
              <a:t>STEPS OF DESCRIPTIVE RESEARCH</a:t>
            </a:r>
            <a:endParaRPr lang="en-US" sz="3200" b="1" dirty="0"/>
          </a:p>
        </p:txBody>
      </p:sp>
      <p:sp>
        <p:nvSpPr>
          <p:cNvPr id="3" name="Content Placeholder 2"/>
          <p:cNvSpPr>
            <a:spLocks noGrp="1"/>
          </p:cNvSpPr>
          <p:nvPr>
            <p:ph idx="1"/>
          </p:nvPr>
        </p:nvSpPr>
        <p:spPr>
          <a:xfrm>
            <a:off x="457200" y="1219200"/>
            <a:ext cx="8229600" cy="4953000"/>
          </a:xfrm>
        </p:spPr>
        <p:txBody>
          <a:bodyPr/>
          <a:lstStyle/>
          <a:p>
            <a:pPr marL="514350" indent="-514350" algn="just">
              <a:buClrTx/>
              <a:buFont typeface="+mj-lt"/>
              <a:buAutoNum type="arabicPeriod"/>
            </a:pPr>
            <a:r>
              <a:rPr lang="en-US" b="1" dirty="0" smtClean="0"/>
              <a:t>Selection of the Problem: </a:t>
            </a:r>
            <a:r>
              <a:rPr lang="en-US" dirty="0" smtClean="0"/>
              <a:t>It should be important. It should be related to the current situation </a:t>
            </a:r>
          </a:p>
          <a:p>
            <a:pPr marL="514350" indent="-514350" algn="just">
              <a:buClrTx/>
              <a:buFont typeface="+mj-lt"/>
              <a:buAutoNum type="arabicPeriod"/>
            </a:pPr>
            <a:endParaRPr lang="en-US" dirty="0" smtClean="0"/>
          </a:p>
          <a:p>
            <a:pPr marL="514350" indent="-514350" algn="just">
              <a:buClrTx/>
              <a:buFont typeface="+mj-lt"/>
              <a:buAutoNum type="arabicPeriod"/>
            </a:pPr>
            <a:r>
              <a:rPr lang="en-US" b="1" dirty="0" smtClean="0"/>
              <a:t>Condition of the Problem: </a:t>
            </a:r>
            <a:r>
              <a:rPr lang="en-US" dirty="0" smtClean="0"/>
              <a:t>Social, Economical, Personal</a:t>
            </a:r>
          </a:p>
          <a:p>
            <a:pPr marL="514350" indent="-514350" algn="just">
              <a:buClrTx/>
              <a:buFont typeface="+mj-lt"/>
              <a:buAutoNum type="arabicPeriod"/>
            </a:pPr>
            <a:endParaRPr lang="en-US" dirty="0" smtClean="0"/>
          </a:p>
          <a:p>
            <a:pPr marL="514350" indent="-514350" algn="just">
              <a:buClrTx/>
              <a:buFont typeface="+mj-lt"/>
              <a:buAutoNum type="arabicPeriod"/>
            </a:pPr>
            <a:r>
              <a:rPr lang="en-US" b="1" dirty="0" smtClean="0"/>
              <a:t>Statement of The Problem:</a:t>
            </a:r>
            <a:r>
              <a:rPr lang="en-US" dirty="0" smtClean="0"/>
              <a:t> It should be clear. It should be stated in simplest possible term. Variables should be identified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62600"/>
          </a:xfrm>
        </p:spPr>
        <p:txBody>
          <a:bodyPr/>
          <a:lstStyle/>
          <a:p>
            <a:pPr marL="514350" indent="-514350" algn="just">
              <a:buClrTx/>
              <a:buFont typeface="+mj-lt"/>
              <a:buAutoNum type="arabicPeriod" startAt="4"/>
            </a:pPr>
            <a:r>
              <a:rPr lang="en-US" sz="3600" b="1" dirty="0" smtClean="0"/>
              <a:t>Research Objectives: </a:t>
            </a:r>
            <a:r>
              <a:rPr lang="en-US" sz="3600" dirty="0" smtClean="0"/>
              <a:t>It should be comprehensive, measureable, achievable. It should be obtain in given time period. It should be beneficial</a:t>
            </a:r>
          </a:p>
          <a:p>
            <a:pPr marL="514350" indent="-514350" algn="just">
              <a:buClrTx/>
              <a:buFont typeface="+mj-lt"/>
              <a:buAutoNum type="arabicPeriod" startAt="4"/>
            </a:pPr>
            <a:endParaRPr lang="en-US" sz="3600" dirty="0" smtClean="0"/>
          </a:p>
          <a:p>
            <a:pPr marL="514350" indent="-514350" algn="just">
              <a:buClrTx/>
              <a:buFont typeface="+mj-lt"/>
              <a:buAutoNum type="arabicPeriod" startAt="4"/>
            </a:pPr>
            <a:r>
              <a:rPr lang="en-US" sz="3600" b="1" dirty="0" smtClean="0"/>
              <a:t>Source Selection:</a:t>
            </a:r>
            <a:r>
              <a:rPr lang="en-US" sz="3600" dirty="0" smtClean="0"/>
              <a:t> From where we want to collect information's about problem. What type of funds we have. What should be the sources like books, library and internet etc.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15000"/>
          </a:xfrm>
        </p:spPr>
        <p:txBody>
          <a:bodyPr/>
          <a:lstStyle/>
          <a:p>
            <a:pPr marL="514350" indent="-514350" algn="just">
              <a:buClrTx/>
              <a:buFont typeface="+mj-lt"/>
              <a:buAutoNum type="arabicPeriod" startAt="6"/>
            </a:pPr>
            <a:r>
              <a:rPr lang="en-US" b="1" dirty="0" smtClean="0"/>
              <a:t>Limitation: </a:t>
            </a:r>
            <a:r>
              <a:rPr lang="en-US" dirty="0" smtClean="0"/>
              <a:t>Researcher limits should be clear and it saves researcher from unfruitful areas. It save researcher time, money and energy.</a:t>
            </a:r>
          </a:p>
          <a:p>
            <a:pPr marL="514350" indent="-514350" algn="just">
              <a:buClrTx/>
              <a:buFont typeface="+mj-lt"/>
              <a:buAutoNum type="arabicPeriod" startAt="6"/>
            </a:pPr>
            <a:endParaRPr lang="en-US" dirty="0" smtClean="0"/>
          </a:p>
          <a:p>
            <a:pPr marL="514350" indent="-514350" algn="just">
              <a:buClrTx/>
              <a:buFont typeface="+mj-lt"/>
              <a:buAutoNum type="arabicPeriod" startAt="6"/>
            </a:pPr>
            <a:r>
              <a:rPr lang="en-US" b="1" dirty="0" smtClean="0"/>
              <a:t>Research Tools: </a:t>
            </a:r>
            <a:r>
              <a:rPr lang="en-US" dirty="0" smtClean="0"/>
              <a:t>What should be the instruments for data collection. Interview, schedule, questionnaire, </a:t>
            </a:r>
            <a:r>
              <a:rPr lang="en-US" dirty="0" smtClean="0"/>
              <a:t>Observation, rating </a:t>
            </a:r>
            <a:r>
              <a:rPr lang="en-US" dirty="0" smtClean="0"/>
              <a:t>scale etc.</a:t>
            </a:r>
          </a:p>
          <a:p>
            <a:pPr marL="514350" indent="-514350" algn="just">
              <a:buClrTx/>
              <a:buFont typeface="+mj-lt"/>
              <a:buAutoNum type="arabicPeriod" startAt="6"/>
            </a:pPr>
            <a:endParaRPr lang="en-US" dirty="0" smtClean="0"/>
          </a:p>
          <a:p>
            <a:pPr marL="514350" indent="-514350" algn="just">
              <a:buClrTx/>
              <a:buFont typeface="+mj-lt"/>
              <a:buAutoNum type="arabicPeriod" startAt="6"/>
            </a:pPr>
            <a:r>
              <a:rPr lang="en-US" b="1" dirty="0" smtClean="0"/>
              <a:t>Collection of Sample Data: </a:t>
            </a:r>
            <a:r>
              <a:rPr lang="en-US" dirty="0" smtClean="0"/>
              <a:t>Collect data through data collection tools. Which may be helpful in the solution of the problem</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15000"/>
          </a:xfrm>
        </p:spPr>
        <p:txBody>
          <a:bodyPr/>
          <a:lstStyle/>
          <a:p>
            <a:pPr marL="514350" indent="-514350" algn="just">
              <a:buClrTx/>
              <a:buFont typeface="+mj-lt"/>
              <a:buAutoNum type="arabicPeriod" startAt="9"/>
            </a:pPr>
            <a:r>
              <a:rPr lang="en-US" b="1" dirty="0" smtClean="0"/>
              <a:t>Data Analysis / Synthesis: </a:t>
            </a:r>
            <a:r>
              <a:rPr lang="en-US" dirty="0" smtClean="0"/>
              <a:t>All collected data should be analyzed and separate relevant material or important material from unimportant one.</a:t>
            </a:r>
          </a:p>
          <a:p>
            <a:pPr marL="514350" indent="-514350" algn="just">
              <a:buClrTx/>
              <a:buFont typeface="+mj-lt"/>
              <a:buAutoNum type="arabicPeriod" startAt="9"/>
            </a:pPr>
            <a:endParaRPr lang="en-US" dirty="0" smtClean="0"/>
          </a:p>
          <a:p>
            <a:pPr marL="514350" indent="-514350" algn="just">
              <a:buClrTx/>
              <a:buFont typeface="+mj-lt"/>
              <a:buAutoNum type="arabicPeriod" startAt="9"/>
            </a:pPr>
            <a:r>
              <a:rPr lang="en-US" b="1" dirty="0" smtClean="0"/>
              <a:t>Results:</a:t>
            </a:r>
            <a:r>
              <a:rPr lang="en-US" dirty="0" smtClean="0"/>
              <a:t> During the Separation of data result will be found</a:t>
            </a:r>
          </a:p>
          <a:p>
            <a:pPr marL="514350" indent="-514350" algn="just">
              <a:buClrTx/>
              <a:buFont typeface="+mj-lt"/>
              <a:buAutoNum type="arabicPeriod" startAt="9"/>
            </a:pPr>
            <a:endParaRPr lang="en-US" dirty="0" smtClean="0"/>
          </a:p>
          <a:p>
            <a:pPr marL="514350" indent="-514350" algn="just">
              <a:buClrTx/>
              <a:buFont typeface="+mj-lt"/>
              <a:buAutoNum type="arabicPeriod" startAt="9"/>
            </a:pPr>
            <a:r>
              <a:rPr lang="en-US" b="1" dirty="0" smtClean="0"/>
              <a:t>Recommendation</a:t>
            </a:r>
          </a:p>
          <a:p>
            <a:pPr marL="514350" indent="-514350" algn="just">
              <a:buClrTx/>
              <a:buFont typeface="+mj-lt"/>
              <a:buAutoNum type="arabicPeriod" startAt="9"/>
            </a:pPr>
            <a:endParaRPr lang="en-US" dirty="0" smtClean="0"/>
          </a:p>
          <a:p>
            <a:pPr marL="514350" indent="-514350" algn="just">
              <a:buClrTx/>
              <a:buFont typeface="+mj-lt"/>
              <a:buAutoNum type="arabicPeriod" startAt="9"/>
            </a:pPr>
            <a:r>
              <a:rPr lang="en-US" b="1" dirty="0" smtClean="0"/>
              <a:t>Report Writing</a:t>
            </a:r>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000"/>
            <a:ext cx="8229600" cy="736600"/>
          </a:xfrm>
        </p:spPr>
        <p:txBody>
          <a:bodyPr>
            <a:normAutofit fontScale="90000"/>
          </a:bodyPr>
          <a:lstStyle/>
          <a:p>
            <a:pPr algn="ctr"/>
            <a:r>
              <a:rPr lang="en-US" sz="3600" b="1" dirty="0" smtClean="0"/>
              <a:t>TYPES OF DESCRIPTIVE RESEARCH</a:t>
            </a:r>
            <a:endParaRPr lang="en-US" sz="3600" b="1" dirty="0"/>
          </a:p>
        </p:txBody>
      </p:sp>
      <p:sp>
        <p:nvSpPr>
          <p:cNvPr id="3" name="Content Placeholder 2"/>
          <p:cNvSpPr>
            <a:spLocks noGrp="1"/>
          </p:cNvSpPr>
          <p:nvPr>
            <p:ph idx="1"/>
          </p:nvPr>
        </p:nvSpPr>
        <p:spPr>
          <a:xfrm>
            <a:off x="457200" y="1219200"/>
            <a:ext cx="8229600" cy="4953000"/>
          </a:xfrm>
        </p:spPr>
        <p:txBody>
          <a:bodyPr/>
          <a:lstStyle/>
          <a:p>
            <a:pPr marL="339725" indent="-339725" algn="just">
              <a:buClrTx/>
              <a:buFont typeface="+mj-lt"/>
              <a:buAutoNum type="arabicParenR"/>
            </a:pPr>
            <a:r>
              <a:rPr lang="en-US" b="1" dirty="0" smtClean="0"/>
              <a:t>Case Study: </a:t>
            </a:r>
            <a:r>
              <a:rPr lang="en-US" dirty="0" smtClean="0"/>
              <a:t>The method applied to know the comprehensive information about a unit is called case study. A unit may be a person, institution or family.</a:t>
            </a:r>
          </a:p>
          <a:p>
            <a:pPr marL="339725" indent="-339725" algn="just">
              <a:buClrTx/>
              <a:buNone/>
            </a:pPr>
            <a:r>
              <a:rPr lang="en-US" dirty="0" smtClean="0"/>
              <a:t>	A case study is a in-depth investigation of an individual, group or institution. It is a long time study</a:t>
            </a:r>
          </a:p>
          <a:p>
            <a:pPr marL="339725" indent="-339725" algn="just">
              <a:buClrTx/>
              <a:buNone/>
            </a:pPr>
            <a:r>
              <a:rPr lang="en-US" dirty="0" smtClean="0"/>
              <a:t>	Ex: School. 1-Origination, 2-Programme,       3-Syllabus, 4-Teachers, 5-Students, 6-Exams, 7-Contribution of parent</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15000"/>
          </a:xfrm>
        </p:spPr>
        <p:txBody>
          <a:bodyPr/>
          <a:lstStyle/>
          <a:p>
            <a:pPr marL="514350" indent="-514350" algn="just">
              <a:buClrTx/>
              <a:buFont typeface="+mj-lt"/>
              <a:buAutoNum type="arabicParenR" startAt="2"/>
            </a:pPr>
            <a:r>
              <a:rPr lang="en-US" sz="3000" b="1" dirty="0" smtClean="0"/>
              <a:t>Survey: </a:t>
            </a:r>
            <a:r>
              <a:rPr lang="en-US" sz="3000" dirty="0" smtClean="0"/>
              <a:t>Survey is an attempt to collect data from the member of the population in order to determine the current status of that population with respect to one or more variables. It is short term study of any characteristics of population.</a:t>
            </a:r>
          </a:p>
          <a:p>
            <a:pPr marL="514350" indent="-514350" algn="just">
              <a:buClrTx/>
              <a:buNone/>
            </a:pPr>
            <a:r>
              <a:rPr lang="en-US" sz="3000" dirty="0" smtClean="0"/>
              <a:t>	Sur – Above		Vey – See</a:t>
            </a:r>
          </a:p>
          <a:p>
            <a:pPr marL="514350" indent="-514350" algn="just">
              <a:buClrTx/>
              <a:buNone/>
            </a:pPr>
            <a:endParaRPr lang="en-US" sz="3000" dirty="0" smtClean="0"/>
          </a:p>
          <a:p>
            <a:pPr marL="514350" indent="-514350" algn="just">
              <a:buClrTx/>
              <a:buFont typeface="+mj-lt"/>
              <a:buAutoNum type="arabicParenR" startAt="3"/>
            </a:pPr>
            <a:r>
              <a:rPr lang="en-US" sz="3000" b="1" dirty="0" smtClean="0"/>
              <a:t>Co-Relational Research:</a:t>
            </a:r>
            <a:r>
              <a:rPr lang="en-US" sz="3000" dirty="0" smtClean="0"/>
              <a:t> It attempts to determine whether and to what degree a relationship exit between two or more variables. Ex: Teaching method and students understanding</a:t>
            </a:r>
          </a:p>
          <a:p>
            <a:pPr marL="514350" indent="-514350">
              <a:buClrTx/>
              <a:buNone/>
            </a:pPr>
            <a:endParaRPr lang="en-US" dirty="0" smtClean="0"/>
          </a:p>
          <a:p>
            <a:pPr marL="514350" indent="-514350">
              <a:buClrTx/>
              <a:buNone/>
            </a:pPr>
            <a:endParaRPr lang="en-US" dirty="0" smtClean="0"/>
          </a:p>
          <a:p>
            <a:pPr marL="514350" indent="-514350">
              <a:buClrTx/>
              <a:buNone/>
            </a:pPr>
            <a:endParaRPr lang="en-US" dirty="0" smtClean="0"/>
          </a:p>
          <a:p>
            <a:pPr marL="514350" indent="-514350">
              <a:buClrTx/>
              <a:buNone/>
            </a:pP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232</TotalTime>
  <Words>558</Words>
  <Application>Microsoft Office PowerPoint</Application>
  <PresentationFormat>On-screen Show (4:3)</PresentationFormat>
  <Paragraphs>53</Paragraphs>
  <Slides>12</Slides>
  <Notes>9</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Foundry</vt:lpstr>
      <vt:lpstr>Slide 1</vt:lpstr>
      <vt:lpstr>TABLE OF CONTENT</vt:lpstr>
      <vt:lpstr>DEFINITIONS</vt:lpstr>
      <vt:lpstr>STEPS OF DESCRIPTIVE RESEARCH</vt:lpstr>
      <vt:lpstr>Slide 5</vt:lpstr>
      <vt:lpstr>Slide 6</vt:lpstr>
      <vt:lpstr>Slide 7</vt:lpstr>
      <vt:lpstr>TYPES OF DESCRIPTIVE RESEARCH</vt:lpstr>
      <vt:lpstr>Slide 9</vt:lpstr>
      <vt:lpstr>Slide 10</vt:lpstr>
      <vt:lpstr>Slide 11</vt:lpstr>
      <vt:lpstr>Slide 12</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IUBRYK</cp:lastModifiedBy>
  <cp:revision>63</cp:revision>
  <dcterms:created xsi:type="dcterms:W3CDTF">2003-04-29T16:14:12Z</dcterms:created>
  <dcterms:modified xsi:type="dcterms:W3CDTF">2019-04-27T12:04:19Z</dcterms:modified>
</cp:coreProperties>
</file>